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5004" r:id="rId1"/>
    <p:sldMasterId id="2147485019" r:id="rId2"/>
  </p:sldMasterIdLst>
  <p:notesMasterIdLst>
    <p:notesMasterId r:id="rId14"/>
  </p:notesMasterIdLst>
  <p:sldIdLst>
    <p:sldId id="294" r:id="rId3"/>
    <p:sldId id="463" r:id="rId4"/>
    <p:sldId id="467" r:id="rId5"/>
    <p:sldId id="471" r:id="rId6"/>
    <p:sldId id="472" r:id="rId7"/>
    <p:sldId id="479" r:id="rId8"/>
    <p:sldId id="474" r:id="rId9"/>
    <p:sldId id="475" r:id="rId10"/>
    <p:sldId id="476" r:id="rId11"/>
    <p:sldId id="477" r:id="rId12"/>
    <p:sldId id="295" r:id="rId13"/>
  </p:sldIdLst>
  <p:sldSz cx="9144000" cy="5143500" type="screen16x9"/>
  <p:notesSz cx="6858000" cy="9144000"/>
  <p:embeddedFontLst>
    <p:embeddedFont>
      <p:font typeface="HY견고딕" panose="02030600000101010101" pitchFamily="18" charset="-127"/>
      <p:regular r:id="rId15"/>
    </p:embeddedFont>
    <p:embeddedFont>
      <p:font typeface="MS PGothic" panose="020B0600070205080204" pitchFamily="34" charset="-128"/>
      <p:regular r:id="rId16"/>
    </p:embeddedFont>
    <p:embeddedFont>
      <p:font typeface="Arial Black" panose="020B0A04020102020204" pitchFamily="34" charset="0"/>
      <p:bold r:id="rId17"/>
    </p:embeddedFont>
    <p:embeddedFont>
      <p:font typeface="휴먼둥근헤드라인" panose="02030504000101010101" pitchFamily="18" charset="-127"/>
      <p:regular r:id="rId18"/>
    </p:embeddedFont>
  </p:embeddedFontLst>
  <p:custDataLst>
    <p:tags r:id="rId19"/>
  </p:custDataLst>
  <p:defaultTextStyle>
    <a:defPPr>
      <a:defRPr lang="en-US"/>
    </a:defPPr>
    <a:lvl1pPr marL="0" algn="l" defTabSz="914400" rtl="0" eaLnBrk="1" latinLnBrk="0" hangingPunct="1">
      <a:buNone/>
      <a:defRPr kumimoji="0" lang="en-US" sz="1800" b="0" i="0" u="none" kern="1200" baseline="0">
        <a:solidFill>
          <a:schemeClr val="tx2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buNone/>
      <a:defRPr kumimoji="0" lang="en-US" sz="1600" b="0" i="0" u="none" kern="1200" baseline="0">
        <a:solidFill>
          <a:schemeClr val="tx2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buNone/>
      <a:defRPr kumimoji="0" lang="en-US" sz="1400" b="0" i="0" u="none" kern="1200" baseline="0">
        <a:solidFill>
          <a:schemeClr val="tx2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buNone/>
      <a:defRPr kumimoji="0" lang="en-US" sz="1200" b="0" i="0" u="none" kern="1200" baseline="0">
        <a:solidFill>
          <a:schemeClr val="tx2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buNone/>
      <a:defRPr kumimoji="0" lang="en-US" sz="1000" b="0" i="0" u="none" kern="1200" baseline="0">
        <a:solidFill>
          <a:schemeClr val="tx2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2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816" userDrawn="1">
          <p15:clr>
            <a:srgbClr val="A4A3A4"/>
          </p15:clr>
        </p15:guide>
        <p15:guide id="4" orient="horz" pos="1236" userDrawn="1">
          <p15:clr>
            <a:srgbClr val="A4A3A4"/>
          </p15:clr>
        </p15:guide>
        <p15:guide id="5" orient="horz" pos="516" userDrawn="1">
          <p15:clr>
            <a:srgbClr val="A4A3A4"/>
          </p15:clr>
        </p15:guide>
        <p15:guide id="6" orient="horz" pos="30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E74"/>
    <a:srgbClr val="080000"/>
    <a:srgbClr val="070000"/>
    <a:srgbClr val="060000"/>
    <a:srgbClr val="050000"/>
    <a:srgbClr val="040000"/>
    <a:srgbClr val="030000"/>
    <a:srgbClr val="020000"/>
    <a:srgbClr val="010000"/>
    <a:srgbClr val="42C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688" autoAdjust="0"/>
    <p:restoredTop sz="95471" autoAdjust="0"/>
  </p:normalViewPr>
  <p:slideViewPr>
    <p:cSldViewPr>
      <p:cViewPr varScale="1">
        <p:scale>
          <a:sx n="150" d="100"/>
          <a:sy n="150" d="100"/>
        </p:scale>
        <p:origin x="906" y="126"/>
      </p:cViewPr>
      <p:guideLst>
        <p:guide orient="horz" pos="132"/>
        <p:guide pos="2880"/>
        <p:guide pos="816"/>
        <p:guide orient="horz" pos="1236"/>
        <p:guide orient="horz" pos="516"/>
        <p:guide orient="horz" pos="301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2388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057400" y="360803"/>
            <a:ext cx="3113088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57800" y="360803"/>
            <a:ext cx="1128713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7F436CEE-8990-461D-A487-5971423CE287}" type="datetimeFigureOut">
              <a:rPr lang="en-US" smtClean="0"/>
              <a:pPr/>
              <a:t>3/10/2016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914400"/>
            <a:ext cx="5905499" cy="33226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81013" y="4333672"/>
            <a:ext cx="5905499" cy="397040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408356" y="8578913"/>
            <a:ext cx="3020643" cy="153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4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575050" y="8304078"/>
            <a:ext cx="281146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5AA66F8B-93D6-4E19-8585-4231C8BA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793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292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66F8B-93D6-4E19-8585-4231C8BAB29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639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s.com/" TargetMode="External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39725" y="2215007"/>
            <a:ext cx="7116763" cy="430887"/>
          </a:xfrm>
        </p:spPr>
        <p:txBody>
          <a:bodyPr anchor="b"/>
          <a:lstStyle>
            <a:lvl1pPr>
              <a:defRPr sz="2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body" sz="quarter" idx="13" hasCustomPrompt="1"/>
          </p:nvPr>
        </p:nvSpPr>
        <p:spPr>
          <a:xfrm>
            <a:off x="339725" y="2580844"/>
            <a:ext cx="7116763" cy="276999"/>
          </a:xfr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buFont typeface="Arial" pitchFamily="34" charset="0"/>
              <a:buNone/>
              <a:defRPr sz="12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10" name="TextBox 3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eaLnBrk="0" hangingPunct="0">
              <a:defRPr/>
            </a:pPr>
            <a:r>
              <a:rPr lang="en-US" sz="400" b="0" kern="300" spc="50" dirty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dirty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dirty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dirty="0" smtClean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dirty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cxnSp>
        <p:nvCxnSpPr>
          <p:cNvPr id="7" name="Straight Connector 4"/>
          <p:cNvCxnSpPr/>
          <p:nvPr/>
        </p:nvCxnSpPr>
        <p:spPr bwMode="auto">
          <a:xfrm>
            <a:off x="7670800" y="0"/>
            <a:ext cx="0" cy="51435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838" y="2378682"/>
            <a:ext cx="725467" cy="38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154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4649" y="309306"/>
            <a:ext cx="8315487" cy="338554"/>
          </a:xfrm>
        </p:spPr>
        <p:txBody>
          <a:bodyPr/>
          <a:lstStyle>
            <a:lvl1pPr algn="l">
              <a:defRPr sz="160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TextBox 2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defTabSz="274320" eaLnBrk="0" hangingPunct="0">
              <a:defRPr/>
            </a:pPr>
            <a: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baseline="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pic>
        <p:nvPicPr>
          <p:cNvPr id="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441" y="4670708"/>
            <a:ext cx="1018358" cy="236924"/>
          </a:xfrm>
          <a:prstGeom prst="rect">
            <a:avLst/>
          </a:prstGeom>
        </p:spPr>
      </p:pic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480" y="5032439"/>
            <a:ext cx="98425" cy="873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BB32CF86-74D5-4131-BD5B-0B0C381A05A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lide Number 4"/>
          <p:cNvSpPr>
            <a:spLocks noChangeArrowheads="1"/>
          </p:cNvSpPr>
          <p:nvPr/>
        </p:nvSpPr>
        <p:spPr bwMode="auto">
          <a:xfrm>
            <a:off x="30480" y="4738751"/>
            <a:ext cx="533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/>
          <a:p>
            <a:pPr defTabSz="365125" eaLnBrk="0" hangingPunct="0"/>
            <a:fld id="{6F69A6DD-E441-4735-BDEE-831923901EE3}" type="slidenum">
              <a:rPr lang="en-US" sz="1400" b="1">
                <a:solidFill>
                  <a:srgbClr val="2C3134"/>
                </a:solidFill>
                <a:latin typeface="Arial" pitchFamily="34" charset="0"/>
              </a:rPr>
              <a:pPr defTabSz="365125" eaLnBrk="0" hangingPunct="0"/>
              <a:t>‹#›</a:t>
            </a:fld>
            <a:endParaRPr lang="en-US" sz="1400">
              <a:solidFill>
                <a:srgbClr val="2C31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1387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S Clos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60443" y="2392948"/>
            <a:ext cx="5494270" cy="338554"/>
          </a:xfrm>
        </p:spPr>
        <p:txBody>
          <a:bodyPr>
            <a:sp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closing comments</a:t>
            </a:r>
            <a:endParaRPr lang="en-US" dirty="0"/>
          </a:p>
        </p:txBody>
      </p:sp>
      <p:sp>
        <p:nvSpPr>
          <p:cNvPr id="6" name="TextBox 2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eaLnBrk="0" hangingPunct="0">
              <a:defRPr/>
            </a:pPr>
            <a:r>
              <a:rPr lang="en-US" sz="400" b="0" kern="300" spc="50" dirty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dirty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dirty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dirty="0" smtClean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dirty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grpSp>
        <p:nvGrpSpPr>
          <p:cNvPr id="7" name="Group 5"/>
          <p:cNvGrpSpPr/>
          <p:nvPr/>
        </p:nvGrpSpPr>
        <p:grpSpPr>
          <a:xfrm>
            <a:off x="7753017" y="4865002"/>
            <a:ext cx="1336916" cy="278498"/>
            <a:chOff x="7807084" y="4865002"/>
            <a:chExt cx="1336916" cy="278498"/>
          </a:xfrm>
        </p:grpSpPr>
        <p:sp>
          <p:nvSpPr>
            <p:cNvPr id="3" name="TextBox 3"/>
            <p:cNvSpPr txBox="1"/>
            <p:nvPr/>
          </p:nvSpPr>
          <p:spPr>
            <a:xfrm>
              <a:off x="7807084" y="4866501"/>
              <a:ext cx="1336916" cy="276999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r" defTabSz="274320"/>
              <a:r>
                <a:rPr lang="en-US" sz="1200" baseline="0" dirty="0" smtClean="0">
                  <a:solidFill>
                    <a:schemeClr val="accent1"/>
                  </a:solidFill>
                </a:rPr>
                <a:t>www.sas.com</a:t>
              </a:r>
            </a:p>
          </p:txBody>
        </p:sp>
        <p:sp>
          <p:nvSpPr>
            <p:cNvPr id="5" name="Rectangle 4">
              <a:hlinkClick r:id="rId3"/>
            </p:cNvPr>
            <p:cNvSpPr/>
            <p:nvPr userDrawn="1"/>
          </p:nvSpPr>
          <p:spPr>
            <a:xfrm>
              <a:off x="7876452" y="4865002"/>
              <a:ext cx="1267548" cy="278498"/>
            </a:xfrm>
            <a:prstGeom prst="rect">
              <a:avLst/>
            </a:prstGeom>
            <a:solidFill>
              <a:srgbClr val="003E74">
                <a:alpha val="117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6" descr="SAS_LOGO_horz288_L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777" y="2333634"/>
            <a:ext cx="2024623" cy="46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9070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"/>
          <p:cNvSpPr txBox="1"/>
          <p:nvPr/>
        </p:nvSpPr>
        <p:spPr>
          <a:xfrm>
            <a:off x="2917284" y="1945650"/>
            <a:ext cx="330943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baseline="0" dirty="0" smtClean="0">
                <a:solidFill>
                  <a:schemeClr val="tx2"/>
                </a:solidFill>
              </a:rPr>
              <a:t>This slide is for video use only.</a:t>
            </a:r>
            <a:endParaRPr lang="en-US" baseline="0" dirty="0">
              <a:solidFill>
                <a:schemeClr val="tx2"/>
              </a:solidFill>
            </a:endParaRPr>
          </a:p>
        </p:txBody>
      </p:sp>
      <p:sp>
        <p:nvSpPr>
          <p:cNvPr id="8" name="Media Placeholder 2"/>
          <p:cNvSpPr>
            <a:spLocks noGrp="1" noChangeAspect="1"/>
          </p:cNvSpPr>
          <p:nvPr>
            <p:ph type="media" sz="quarter" idx="10"/>
          </p:nvPr>
        </p:nvSpPr>
        <p:spPr>
          <a:xfrm>
            <a:off x="1371600" y="771525"/>
            <a:ext cx="6400800" cy="3600450"/>
          </a:xfrm>
          <a:ln>
            <a:solidFill>
              <a:schemeClr val="tx2"/>
            </a:solidFill>
          </a:ln>
        </p:spPr>
        <p:txBody>
          <a:bodyPr>
            <a:noAutofit/>
          </a:bodyPr>
          <a:lstStyle>
            <a:lvl1pPr>
              <a:buNone/>
              <a:defRPr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icon to add media</a:t>
            </a:r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defTabSz="274320" eaLnBrk="0" hangingPunct="0">
              <a:defRPr/>
            </a:pPr>
            <a:r>
              <a:rPr lang="en-US" sz="400" b="0" kern="300" spc="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062315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818" y="141044"/>
            <a:ext cx="2515438" cy="584775"/>
          </a:xfrm>
        </p:spPr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 flipH="1">
            <a:off x="2635255" y="255847"/>
            <a:ext cx="6054720" cy="338554"/>
          </a:xfr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buFont typeface="Arial" pitchFamily="34" charset="0"/>
              <a:buNone/>
              <a:defRPr sz="1600" b="1" cap="all" baseline="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57200" y="1879253"/>
            <a:ext cx="8232776" cy="1384995"/>
          </a:xfrm>
        </p:spPr>
        <p:txBody>
          <a:bodyPr wrap="square" anchor="ctr">
            <a:sp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8" name="Straight Connector 4"/>
          <p:cNvCxnSpPr/>
          <p:nvPr/>
        </p:nvCxnSpPr>
        <p:spPr bwMode="auto">
          <a:xfrm>
            <a:off x="2635256" y="0"/>
            <a:ext cx="0" cy="9144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1726749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818" y="141044"/>
            <a:ext cx="2515438" cy="584775"/>
          </a:xfrm>
        </p:spPr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2635256" y="255847"/>
            <a:ext cx="6061271" cy="338554"/>
          </a:xfr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buFont typeface="Arial" pitchFamily="34" charset="0"/>
              <a:buNone/>
              <a:defRPr sz="1600" b="1" cap="all" baseline="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  <p:cxnSp>
        <p:nvCxnSpPr>
          <p:cNvPr id="8" name="Straight Connector 3"/>
          <p:cNvCxnSpPr/>
          <p:nvPr/>
        </p:nvCxnSpPr>
        <p:spPr bwMode="auto">
          <a:xfrm>
            <a:off x="2635256" y="0"/>
            <a:ext cx="0" cy="9144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1152873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92025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29916" cy="47914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2400" y="141044"/>
            <a:ext cx="2330456" cy="58477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36851" y="255847"/>
            <a:ext cx="5953124" cy="338554"/>
          </a:xfr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buFont typeface="Arial" pitchFamily="34" charset="0"/>
              <a:buNone/>
              <a:defRPr sz="1600" b="1" cap="all" baseline="0">
                <a:solidFill>
                  <a:schemeClr val="tx2">
                    <a:lumMod val="50000"/>
                  </a:schemeClr>
                </a:solidFill>
                <a:effectLst/>
              </a:defRPr>
            </a:lvl1pPr>
            <a:lvl2pPr marL="0" indent="0" algn="r"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182880" indent="0" algn="r">
              <a:buFontTx/>
              <a:buNone/>
              <a:defRPr sz="1400" b="1">
                <a:solidFill>
                  <a:schemeClr val="bg1"/>
                </a:solidFill>
              </a:defRPr>
            </a:lvl3pPr>
            <a:lvl4pPr marL="365760" indent="0" algn="r">
              <a:buFontTx/>
              <a:buNone/>
              <a:defRPr sz="1400" b="1">
                <a:solidFill>
                  <a:schemeClr val="bg1"/>
                </a:solidFill>
              </a:defRPr>
            </a:lvl4pPr>
            <a:lvl5pPr marL="548640" indent="0" algn="r">
              <a:buFontTx/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36850" y="1879253"/>
            <a:ext cx="5943600" cy="1384995"/>
          </a:xfrm>
        </p:spPr>
        <p:txBody>
          <a:bodyPr anchor="ctr"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2193185"/>
            <a:ext cx="2325116" cy="757130"/>
          </a:xfrm>
        </p:spPr>
        <p:txBody>
          <a:bodyPr wrap="square" anchor="ctr">
            <a:spAutoFit/>
          </a:bodyPr>
          <a:lstStyle>
            <a:lvl1pPr marL="0" indent="0" algn="r">
              <a:buFont typeface="Arial" pitchFamily="34" charset="0"/>
              <a:buNone/>
              <a:defRPr sz="1800" b="1" cap="none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Click to edit caption text</a:t>
            </a:r>
            <a:endParaRPr lang="en-US" dirty="0"/>
          </a:p>
        </p:txBody>
      </p:sp>
      <p:pic>
        <p:nvPicPr>
          <p:cNvPr id="13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87900"/>
            <a:ext cx="9144000" cy="357447"/>
          </a:xfrm>
          <a:prstGeom prst="rect">
            <a:avLst/>
          </a:prstGeom>
        </p:spPr>
      </p:pic>
      <p:sp>
        <p:nvSpPr>
          <p:cNvPr id="14" name="TextBox 6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eaLnBrk="0" hangingPunct="0">
              <a:defRPr/>
            </a:pP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dirty="0" smtClean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sp>
        <p:nvSpPr>
          <p:cNvPr id="15" name="TextBox 7"/>
          <p:cNvSpPr txBox="1"/>
          <p:nvPr/>
        </p:nvSpPr>
        <p:spPr>
          <a:xfrm>
            <a:off x="2819401" y="4841796"/>
            <a:ext cx="35052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274320"/>
            <a:r>
              <a:rPr lang="en-US" sz="1000" b="0" spc="0" baseline="0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CONFIDENTIAL  •  DO NOT DISCLOSE</a:t>
            </a:r>
            <a:endParaRPr lang="en-US" sz="1000" b="0" spc="0" baseline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2346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se Study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0"/>
            <a:ext cx="2628900" cy="47914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818" y="141044"/>
            <a:ext cx="2515438" cy="58477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635256" y="277152"/>
            <a:ext cx="3879844" cy="307777"/>
          </a:xfr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buFont typeface="Arial" pitchFamily="34" charset="0"/>
              <a:buNone/>
              <a:defRPr sz="1400" b="1" cap="all" baseline="0">
                <a:solidFill>
                  <a:schemeClr val="tx2">
                    <a:lumMod val="50000"/>
                  </a:schemeClr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66405" y="1879253"/>
            <a:ext cx="5578454" cy="1384995"/>
          </a:xfrm>
        </p:spPr>
        <p:txBody>
          <a:bodyPr anchor="ctr">
            <a:sp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half" idx="13" hasCustomPrompt="1"/>
          </p:nvPr>
        </p:nvSpPr>
        <p:spPr>
          <a:xfrm flipH="1">
            <a:off x="6602412" y="277719"/>
            <a:ext cx="2448465" cy="307777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HEADING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602878" y="2193185"/>
            <a:ext cx="2448000" cy="757130"/>
          </a:xfrm>
        </p:spPr>
        <p:txBody>
          <a:bodyPr wrap="square" anchor="ctr">
            <a:spAutoFit/>
          </a:bodyPr>
          <a:lstStyle>
            <a:lvl1pPr marL="0" indent="0">
              <a:buFont typeface="Arial" pitchFamily="34" charset="0"/>
              <a:buNone/>
              <a:defRPr sz="1800" b="1" cap="none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/>
            </a:lvl2pPr>
            <a:lvl3pPr marL="182880" indent="0">
              <a:buFontTx/>
              <a:buNone/>
              <a:defRPr/>
            </a:lvl3pPr>
            <a:lvl4pPr marL="365760" indent="0">
              <a:buFontTx/>
              <a:buNone/>
              <a:defRPr/>
            </a:lvl4pPr>
            <a:lvl5pPr marL="54864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caption text</a:t>
            </a:r>
            <a:endParaRPr lang="en-US" dirty="0"/>
          </a:p>
        </p:txBody>
      </p:sp>
      <p:cxnSp>
        <p:nvCxnSpPr>
          <p:cNvPr id="17" name="Straight Connector 6"/>
          <p:cNvCxnSpPr/>
          <p:nvPr/>
        </p:nvCxnSpPr>
        <p:spPr bwMode="auto">
          <a:xfrm>
            <a:off x="2635256" y="0"/>
            <a:ext cx="0" cy="9144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1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87900"/>
            <a:ext cx="9144000" cy="357447"/>
          </a:xfrm>
          <a:prstGeom prst="rect">
            <a:avLst/>
          </a:prstGeom>
        </p:spPr>
      </p:pic>
      <p:sp>
        <p:nvSpPr>
          <p:cNvPr id="16" name="TextBox 8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eaLnBrk="0" hangingPunct="0">
              <a:defRPr/>
            </a:pP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dirty="0" smtClean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sp>
        <p:nvSpPr>
          <p:cNvPr id="19" name="TextBox 9"/>
          <p:cNvSpPr txBox="1"/>
          <p:nvPr/>
        </p:nvSpPr>
        <p:spPr>
          <a:xfrm>
            <a:off x="2819401" y="4841796"/>
            <a:ext cx="35052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274320"/>
            <a:r>
              <a:rPr lang="en-US" sz="1000" b="0" spc="0" baseline="0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CONFIDENTIAL  •  DO NOT DISCLOSE</a:t>
            </a:r>
            <a:endParaRPr lang="en-US" sz="1000" b="0" spc="0" baseline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0805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C:\Users\RussianBear\Desktop\OnCloud_Jon\CloudComputing_NIST_IMAGES\PanoramicBLU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2425"/>
            <a:ext cx="9144000" cy="292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818" y="141044"/>
            <a:ext cx="2515438" cy="584775"/>
          </a:xfrm>
        </p:spPr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635250" y="251605"/>
            <a:ext cx="6051550" cy="33855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1" i="0" cap="all" baseline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68313" y="1879253"/>
            <a:ext cx="4010025" cy="1384995"/>
          </a:xfrm>
        </p:spPr>
        <p:txBody>
          <a:bodyPr wrap="square" anchor="ctr">
            <a:spAutoFit/>
          </a:bodyPr>
          <a:lstStyle>
            <a:lvl1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4664075" y="1879253"/>
            <a:ext cx="4022725" cy="1384995"/>
          </a:xfrm>
        </p:spPr>
        <p:txBody>
          <a:bodyPr anchor="ctr"/>
          <a:lstStyle>
            <a:lvl1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2635256" y="0"/>
            <a:ext cx="0" cy="9144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87900"/>
            <a:ext cx="9144000" cy="357447"/>
          </a:xfrm>
          <a:prstGeom prst="rect">
            <a:avLst/>
          </a:prstGeom>
        </p:spPr>
      </p:pic>
      <p:sp>
        <p:nvSpPr>
          <p:cNvPr id="11" name="TextBox 7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eaLnBrk="0" hangingPunct="0">
              <a:defRPr/>
            </a:pP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dirty="0" smtClean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sp>
        <p:nvSpPr>
          <p:cNvPr id="12" name="TextBox 8"/>
          <p:cNvSpPr txBox="1"/>
          <p:nvPr/>
        </p:nvSpPr>
        <p:spPr>
          <a:xfrm>
            <a:off x="2819401" y="4841796"/>
            <a:ext cx="35052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274320"/>
            <a:r>
              <a:rPr lang="en-US" sz="1000" b="0" spc="0" baseline="0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CONFIDENTIAL  •  DO NOT DISCLOSE</a:t>
            </a:r>
            <a:endParaRPr lang="en-US" sz="1000" b="0" spc="0" baseline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044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9818" y="141044"/>
            <a:ext cx="2515438" cy="584775"/>
          </a:xfrm>
        </p:spPr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2635256" y="257356"/>
            <a:ext cx="6047152" cy="338554"/>
          </a:xfrm>
        </p:spPr>
        <p:txBody>
          <a:bodyPr wrap="square" anchor="ctr">
            <a:spAutoFit/>
          </a:bodyPr>
          <a:lstStyle>
            <a:lvl1pPr marL="0" indent="0">
              <a:lnSpc>
                <a:spcPct val="100000"/>
              </a:lnSpc>
              <a:buFont typeface="Arial" pitchFamily="34" charset="0"/>
              <a:buNone/>
              <a:defRPr sz="1600" b="1" cap="all" baseline="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4" hasCustomPrompt="1"/>
          </p:nvPr>
        </p:nvSpPr>
        <p:spPr>
          <a:xfrm>
            <a:off x="457201" y="1879253"/>
            <a:ext cx="3883025" cy="1384995"/>
          </a:xfrm>
        </p:spPr>
        <p:txBody>
          <a:bodyPr wrap="square" anchor="ctr">
            <a:spAutoFit/>
          </a:bodyPr>
          <a:lstStyle>
            <a:lvl1pPr>
              <a:defRPr sz="1800" baseline="0"/>
            </a:lvl1pPr>
            <a:lvl2pPr>
              <a:defRPr sz="1600" baseline="0"/>
            </a:lvl2pPr>
            <a:lvl3pPr>
              <a:defRPr sz="1400"/>
            </a:lvl3pPr>
            <a:lvl4pPr>
              <a:defRPr sz="1200"/>
            </a:lvl4pPr>
            <a:lvl5pPr>
              <a:defRPr sz="10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5" hasCustomPrompt="1"/>
          </p:nvPr>
        </p:nvSpPr>
        <p:spPr>
          <a:xfrm>
            <a:off x="4802187" y="1879253"/>
            <a:ext cx="3880221" cy="1384995"/>
          </a:xfrm>
        </p:spPr>
        <p:txBody>
          <a:bodyPr wrap="square">
            <a:sp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16" name="Straight Connector 5"/>
          <p:cNvCxnSpPr/>
          <p:nvPr/>
        </p:nvCxnSpPr>
        <p:spPr bwMode="auto">
          <a:xfrm>
            <a:off x="2635256" y="0"/>
            <a:ext cx="0" cy="9144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9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87900"/>
            <a:ext cx="9144000" cy="357447"/>
          </a:xfrm>
          <a:prstGeom prst="rect">
            <a:avLst/>
          </a:prstGeom>
        </p:spPr>
      </p:pic>
      <p:sp>
        <p:nvSpPr>
          <p:cNvPr id="10" name="TextBox 7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eaLnBrk="0" hangingPunct="0">
              <a:defRPr/>
            </a:pP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dirty="0" smtClean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sp>
        <p:nvSpPr>
          <p:cNvPr id="11" name="TextBox 8"/>
          <p:cNvSpPr txBox="1"/>
          <p:nvPr/>
        </p:nvSpPr>
        <p:spPr>
          <a:xfrm>
            <a:off x="2819401" y="4841796"/>
            <a:ext cx="35052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274320"/>
            <a:r>
              <a:rPr lang="en-US" sz="1000" b="0" spc="0" baseline="0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CONFIDENTIAL  •  DO NOT DISCLOSE</a:t>
            </a:r>
            <a:endParaRPr lang="en-US" sz="1000" b="0" spc="0" baseline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4253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818" y="141044"/>
            <a:ext cx="2515438" cy="584775"/>
          </a:xfrm>
        </p:spPr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 flipH="1">
            <a:off x="2635255" y="240458"/>
            <a:ext cx="6054720" cy="369332"/>
          </a:xfr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buFont typeface="Arial" pitchFamily="34" charset="0"/>
              <a:buNone/>
              <a:defRPr lang="en-US" dirty="0"/>
            </a:lvl1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57200" y="1879253"/>
            <a:ext cx="8232776" cy="1384995"/>
          </a:xfrm>
        </p:spPr>
        <p:txBody>
          <a:bodyPr wrap="square" anchor="ctr">
            <a:sp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8" name="Straight Connector 4"/>
          <p:cNvCxnSpPr/>
          <p:nvPr/>
        </p:nvCxnSpPr>
        <p:spPr bwMode="auto">
          <a:xfrm>
            <a:off x="2635256" y="0"/>
            <a:ext cx="0" cy="9144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2309387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87900"/>
            <a:ext cx="9144000" cy="3574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4649" y="309306"/>
            <a:ext cx="8315487" cy="338554"/>
          </a:xfrm>
        </p:spPr>
        <p:txBody>
          <a:bodyPr/>
          <a:lstStyle>
            <a:lvl1pPr algn="l">
              <a:defRPr sz="160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7" name="TextBox 2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eaLnBrk="0" hangingPunct="0">
              <a:defRPr/>
            </a:pP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dirty="0" smtClean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sp>
        <p:nvSpPr>
          <p:cNvPr id="8" name="TextBox 3"/>
          <p:cNvSpPr txBox="1"/>
          <p:nvPr/>
        </p:nvSpPr>
        <p:spPr>
          <a:xfrm>
            <a:off x="2819401" y="4841796"/>
            <a:ext cx="35052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274320"/>
            <a:r>
              <a:rPr lang="en-US" sz="1000" b="0" spc="0" baseline="0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CONFIDENTIAL  •  DO NOT DISCLOSE</a:t>
            </a:r>
            <a:endParaRPr lang="en-US" sz="1000" b="0" spc="0" baseline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273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2695"/>
            <a:ext cx="9144000" cy="1138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521" y="1644242"/>
            <a:ext cx="6971533" cy="397586"/>
          </a:xfrm>
        </p:spPr>
        <p:txBody>
          <a:bodyPr anchor="b"/>
          <a:lstStyle>
            <a:lvl1pPr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2041730"/>
            <a:ext cx="6972300" cy="276999"/>
          </a:xfrm>
        </p:spPr>
        <p:txBody>
          <a:bodyPr anchor="t">
            <a:spAutoFit/>
          </a:bodyPr>
          <a:lstStyle>
            <a:lvl1pPr marL="0" indent="0" algn="r">
              <a:lnSpc>
                <a:spcPct val="100000"/>
              </a:lnSpc>
              <a:buFont typeface="Arial" pitchFamily="34" charset="0"/>
              <a:buNone/>
              <a:defRPr sz="1200" b="1" i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10" name="TextBox 3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defTabSz="274320" eaLnBrk="0" hangingPunct="0">
              <a:defRPr/>
            </a:pPr>
            <a: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baseline="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7670800" y="1425734"/>
            <a:ext cx="0" cy="11430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7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838" y="1804735"/>
            <a:ext cx="725467" cy="38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47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818" y="141044"/>
            <a:ext cx="2515438" cy="584775"/>
          </a:xfrm>
        </p:spPr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2635256" y="255847"/>
            <a:ext cx="6061271" cy="338554"/>
          </a:xfr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buFont typeface="Arial" pitchFamily="34" charset="0"/>
              <a:buNone/>
              <a:defRPr sz="1600" b="1" cap="all" baseline="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  <p:cxnSp>
        <p:nvCxnSpPr>
          <p:cNvPr id="8" name="Straight Connector 3"/>
          <p:cNvCxnSpPr/>
          <p:nvPr/>
        </p:nvCxnSpPr>
        <p:spPr bwMode="auto">
          <a:xfrm>
            <a:off x="2635256" y="0"/>
            <a:ext cx="0" cy="9144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8676157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3831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29916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2400" y="141044"/>
            <a:ext cx="2330456" cy="58477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36851" y="255847"/>
            <a:ext cx="5953124" cy="338554"/>
          </a:xfr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buFont typeface="Arial" pitchFamily="34" charset="0"/>
              <a:buNone/>
              <a:defRPr sz="1600" b="1" cap="all" baseline="0">
                <a:solidFill>
                  <a:schemeClr val="tx2">
                    <a:lumMod val="50000"/>
                  </a:schemeClr>
                </a:solidFill>
                <a:effectLst/>
              </a:defRPr>
            </a:lvl1pPr>
            <a:lvl2pPr marL="0" indent="0" algn="r"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182880" indent="0" algn="r">
              <a:buFontTx/>
              <a:buNone/>
              <a:defRPr sz="1400" b="1">
                <a:solidFill>
                  <a:schemeClr val="bg1"/>
                </a:solidFill>
              </a:defRPr>
            </a:lvl3pPr>
            <a:lvl4pPr marL="365760" indent="0" algn="r">
              <a:buFontTx/>
              <a:buNone/>
              <a:defRPr sz="1400" b="1">
                <a:solidFill>
                  <a:schemeClr val="bg1"/>
                </a:solidFill>
              </a:defRPr>
            </a:lvl4pPr>
            <a:lvl5pPr marL="548640" indent="0" algn="r">
              <a:buFontTx/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36850" y="1879253"/>
            <a:ext cx="5943600" cy="1384995"/>
          </a:xfrm>
        </p:spPr>
        <p:txBody>
          <a:bodyPr anchor="ctr"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2193185"/>
            <a:ext cx="2325116" cy="757130"/>
          </a:xfrm>
        </p:spPr>
        <p:txBody>
          <a:bodyPr wrap="square" anchor="ctr">
            <a:spAutoFit/>
          </a:bodyPr>
          <a:lstStyle>
            <a:lvl1pPr marL="0" indent="0" algn="r">
              <a:buFont typeface="Arial" pitchFamily="34" charset="0"/>
              <a:buNone/>
              <a:defRPr sz="1800" b="1" cap="none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Click to edit caption text</a:t>
            </a:r>
            <a:endParaRPr lang="en-US" dirty="0"/>
          </a:p>
        </p:txBody>
      </p:sp>
      <p:sp>
        <p:nvSpPr>
          <p:cNvPr id="11" name="TextBox 5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eaLnBrk="0" hangingPunct="0">
              <a:defRPr/>
            </a:pPr>
            <a:r>
              <a:rPr lang="en-US" sz="400" b="0" kern="300" spc="50" dirty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dirty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dirty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dirty="0" smtClean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dirty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pic>
        <p:nvPicPr>
          <p:cNvPr id="10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441" y="4670708"/>
            <a:ext cx="1018358" cy="236924"/>
          </a:xfrm>
          <a:prstGeom prst="rect">
            <a:avLst/>
          </a:prstGeom>
        </p:spPr>
      </p:pic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480" y="5032439"/>
            <a:ext cx="98425" cy="873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BB32CF86-74D5-4131-BD5B-0B0C381A05A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Slide Number 4"/>
          <p:cNvSpPr>
            <a:spLocks noChangeArrowheads="1"/>
          </p:cNvSpPr>
          <p:nvPr/>
        </p:nvSpPr>
        <p:spPr bwMode="auto">
          <a:xfrm>
            <a:off x="30480" y="4738751"/>
            <a:ext cx="533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/>
          <a:p>
            <a:pPr defTabSz="365125" eaLnBrk="0" hangingPunct="0"/>
            <a:fld id="{6F69A6DD-E441-4735-BDEE-831923901EE3}" type="slidenum">
              <a:rPr lang="en-US" sz="1400" b="1">
                <a:solidFill>
                  <a:srgbClr val="2C3134"/>
                </a:solidFill>
                <a:latin typeface="Arial" pitchFamily="34" charset="0"/>
              </a:rPr>
              <a:pPr defTabSz="365125" eaLnBrk="0" hangingPunct="0"/>
              <a:t>‹#›</a:t>
            </a:fld>
            <a:endParaRPr lang="en-US" sz="1400">
              <a:solidFill>
                <a:srgbClr val="2C31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3149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se Study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0"/>
            <a:ext cx="26289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818" y="141044"/>
            <a:ext cx="2515438" cy="58477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635256" y="277152"/>
            <a:ext cx="3879844" cy="307777"/>
          </a:xfr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buFont typeface="Arial" pitchFamily="34" charset="0"/>
              <a:buNone/>
              <a:defRPr sz="1400" b="1" cap="all" baseline="0">
                <a:solidFill>
                  <a:schemeClr val="tx2">
                    <a:lumMod val="50000"/>
                  </a:schemeClr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66405" y="1879253"/>
            <a:ext cx="5578454" cy="1384995"/>
          </a:xfrm>
        </p:spPr>
        <p:txBody>
          <a:bodyPr anchor="ctr">
            <a:sp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half" idx="13" hasCustomPrompt="1"/>
          </p:nvPr>
        </p:nvSpPr>
        <p:spPr>
          <a:xfrm flipH="1">
            <a:off x="6602412" y="277719"/>
            <a:ext cx="2448465" cy="307777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HEADING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602878" y="2193185"/>
            <a:ext cx="2448000" cy="757130"/>
          </a:xfrm>
        </p:spPr>
        <p:txBody>
          <a:bodyPr wrap="square" anchor="ctr">
            <a:spAutoFit/>
          </a:bodyPr>
          <a:lstStyle>
            <a:lvl1pPr marL="0" indent="0">
              <a:buFont typeface="Arial" pitchFamily="34" charset="0"/>
              <a:buNone/>
              <a:defRPr sz="1800" b="1" cap="none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/>
            </a:lvl2pPr>
            <a:lvl3pPr marL="182880" indent="0">
              <a:buFontTx/>
              <a:buNone/>
              <a:defRPr/>
            </a:lvl3pPr>
            <a:lvl4pPr marL="365760" indent="0">
              <a:buFontTx/>
              <a:buNone/>
              <a:defRPr/>
            </a:lvl4pPr>
            <a:lvl5pPr marL="54864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caption text</a:t>
            </a:r>
            <a:endParaRPr lang="en-US" dirty="0"/>
          </a:p>
        </p:txBody>
      </p:sp>
      <p:sp>
        <p:nvSpPr>
          <p:cNvPr id="14" name="TextBox 6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defTabSz="274320" eaLnBrk="0" hangingPunct="0">
              <a:defRPr/>
            </a:pPr>
            <a: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baseline="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pic>
        <p:nvPicPr>
          <p:cNvPr id="13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299" y="4671264"/>
            <a:ext cx="1018358" cy="235811"/>
          </a:xfrm>
          <a:prstGeom prst="rect">
            <a:avLst/>
          </a:prstGeom>
        </p:spPr>
      </p:pic>
      <p:cxnSp>
        <p:nvCxnSpPr>
          <p:cNvPr id="17" name="Straight Connector 8"/>
          <p:cNvCxnSpPr/>
          <p:nvPr/>
        </p:nvCxnSpPr>
        <p:spPr bwMode="auto">
          <a:xfrm>
            <a:off x="2635256" y="0"/>
            <a:ext cx="0" cy="9144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480" y="5032439"/>
            <a:ext cx="98425" cy="873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BB32CF86-74D5-4131-BD5B-0B0C381A05A6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Slide Number 4"/>
          <p:cNvSpPr>
            <a:spLocks noChangeArrowheads="1"/>
          </p:cNvSpPr>
          <p:nvPr/>
        </p:nvSpPr>
        <p:spPr bwMode="auto">
          <a:xfrm>
            <a:off x="30480" y="4738751"/>
            <a:ext cx="533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/>
          <a:p>
            <a:pPr defTabSz="365125" eaLnBrk="0" hangingPunct="0"/>
            <a:fld id="{6F69A6DD-E441-4735-BDEE-831923901EE3}" type="slidenum">
              <a:rPr lang="en-US" sz="1400" b="1">
                <a:solidFill>
                  <a:srgbClr val="2C3134"/>
                </a:solidFill>
                <a:latin typeface="Arial" pitchFamily="34" charset="0"/>
              </a:rPr>
              <a:pPr defTabSz="365125" eaLnBrk="0" hangingPunct="0"/>
              <a:t>‹#›</a:t>
            </a:fld>
            <a:endParaRPr lang="en-US" sz="1400">
              <a:solidFill>
                <a:srgbClr val="2C31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811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C:\Users\RussianBear\Desktop\OnCloud_Jon\CloudComputing_NIST_IMAGES\PanoramicBLU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2425"/>
            <a:ext cx="9144000" cy="292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818" y="141044"/>
            <a:ext cx="2515438" cy="584775"/>
          </a:xfrm>
        </p:spPr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635250" y="251605"/>
            <a:ext cx="6051550" cy="33855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1" i="0" cap="all" baseline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68313" y="1879253"/>
            <a:ext cx="4010025" cy="1384995"/>
          </a:xfrm>
        </p:spPr>
        <p:txBody>
          <a:bodyPr wrap="square" anchor="ctr">
            <a:spAutoFit/>
          </a:bodyPr>
          <a:lstStyle>
            <a:lvl1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4664075" y="1879253"/>
            <a:ext cx="4022725" cy="1384995"/>
          </a:xfrm>
        </p:spPr>
        <p:txBody>
          <a:bodyPr anchor="ctr"/>
          <a:lstStyle>
            <a:lvl1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TextBox 5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defTabSz="274320" eaLnBrk="0" hangingPunct="0">
              <a:defRPr/>
            </a:pPr>
            <a: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baseline="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441" y="4670708"/>
            <a:ext cx="1018358" cy="236924"/>
          </a:xfrm>
          <a:prstGeom prst="rect">
            <a:avLst/>
          </a:prstGeom>
        </p:spPr>
      </p:pic>
      <p:cxnSp>
        <p:nvCxnSpPr>
          <p:cNvPr id="6" name="Straight Connector 7"/>
          <p:cNvCxnSpPr/>
          <p:nvPr/>
        </p:nvCxnSpPr>
        <p:spPr bwMode="auto">
          <a:xfrm>
            <a:off x="2635256" y="0"/>
            <a:ext cx="0" cy="9144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480" y="5032439"/>
            <a:ext cx="98425" cy="873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BB32CF86-74D5-4131-BD5B-0B0C381A05A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Slide Number 4"/>
          <p:cNvSpPr>
            <a:spLocks noChangeArrowheads="1"/>
          </p:cNvSpPr>
          <p:nvPr/>
        </p:nvSpPr>
        <p:spPr bwMode="auto">
          <a:xfrm>
            <a:off x="30480" y="4738751"/>
            <a:ext cx="533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/>
          <a:p>
            <a:pPr defTabSz="365125" eaLnBrk="0" hangingPunct="0"/>
            <a:fld id="{6F69A6DD-E441-4735-BDEE-831923901EE3}" type="slidenum">
              <a:rPr lang="en-US" sz="1400" b="1">
                <a:solidFill>
                  <a:srgbClr val="2C3134"/>
                </a:solidFill>
                <a:latin typeface="Arial" pitchFamily="34" charset="0"/>
              </a:rPr>
              <a:pPr defTabSz="365125" eaLnBrk="0" hangingPunct="0"/>
              <a:t>‹#›</a:t>
            </a:fld>
            <a:endParaRPr lang="en-US" sz="1400">
              <a:solidFill>
                <a:srgbClr val="2C31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0396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9818" y="141044"/>
            <a:ext cx="2515438" cy="584775"/>
          </a:xfrm>
        </p:spPr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2635256" y="257356"/>
            <a:ext cx="6047152" cy="338554"/>
          </a:xfrm>
        </p:spPr>
        <p:txBody>
          <a:bodyPr wrap="square" anchor="ctr">
            <a:spAutoFit/>
          </a:bodyPr>
          <a:lstStyle>
            <a:lvl1pPr marL="0" indent="0">
              <a:lnSpc>
                <a:spcPct val="100000"/>
              </a:lnSpc>
              <a:buFont typeface="Arial" pitchFamily="34" charset="0"/>
              <a:buNone/>
              <a:defRPr sz="1600" b="1" cap="all" baseline="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4" hasCustomPrompt="1"/>
          </p:nvPr>
        </p:nvSpPr>
        <p:spPr>
          <a:xfrm>
            <a:off x="457201" y="1879253"/>
            <a:ext cx="3883025" cy="1384995"/>
          </a:xfrm>
        </p:spPr>
        <p:txBody>
          <a:bodyPr wrap="square" anchor="ctr">
            <a:spAutoFit/>
          </a:bodyPr>
          <a:lstStyle>
            <a:lvl1pPr>
              <a:defRPr sz="1800" baseline="0"/>
            </a:lvl1pPr>
            <a:lvl2pPr>
              <a:defRPr sz="1600" baseline="0"/>
            </a:lvl2pPr>
            <a:lvl3pPr>
              <a:defRPr sz="1400"/>
            </a:lvl3pPr>
            <a:lvl4pPr>
              <a:defRPr sz="1200"/>
            </a:lvl4pPr>
            <a:lvl5pPr>
              <a:defRPr sz="10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5" hasCustomPrompt="1"/>
          </p:nvPr>
        </p:nvSpPr>
        <p:spPr>
          <a:xfrm>
            <a:off x="4802187" y="1879253"/>
            <a:ext cx="3880221" cy="1384995"/>
          </a:xfrm>
        </p:spPr>
        <p:txBody>
          <a:bodyPr wrap="square">
            <a:sp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extBox 5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eaLnBrk="0" hangingPunct="0">
              <a:defRPr/>
            </a:pPr>
            <a:r>
              <a:rPr lang="en-US" sz="400" b="0" kern="300" spc="5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pic>
        <p:nvPicPr>
          <p:cNvPr id="19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441" y="4670708"/>
            <a:ext cx="1018358" cy="236924"/>
          </a:xfrm>
          <a:prstGeom prst="rect">
            <a:avLst/>
          </a:prstGeom>
        </p:spPr>
      </p:pic>
      <p:cxnSp>
        <p:nvCxnSpPr>
          <p:cNvPr id="16" name="Straight Connector 7"/>
          <p:cNvCxnSpPr/>
          <p:nvPr/>
        </p:nvCxnSpPr>
        <p:spPr bwMode="auto">
          <a:xfrm>
            <a:off x="2635256" y="0"/>
            <a:ext cx="0" cy="9144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30480" y="5032439"/>
            <a:ext cx="98425" cy="873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BB32CF86-74D5-4131-BD5B-0B0C381A05A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Slide Number 4"/>
          <p:cNvSpPr>
            <a:spLocks noChangeArrowheads="1"/>
          </p:cNvSpPr>
          <p:nvPr/>
        </p:nvSpPr>
        <p:spPr bwMode="auto">
          <a:xfrm>
            <a:off x="30480" y="4738751"/>
            <a:ext cx="533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/>
          <a:p>
            <a:pPr defTabSz="365125" eaLnBrk="0" hangingPunct="0"/>
            <a:fld id="{6F69A6DD-E441-4735-BDEE-831923901EE3}" type="slidenum">
              <a:rPr lang="en-US" sz="1400" b="1">
                <a:solidFill>
                  <a:srgbClr val="2C3134"/>
                </a:solidFill>
                <a:latin typeface="Arial" pitchFamily="34" charset="0"/>
              </a:rPr>
              <a:pPr defTabSz="365125" eaLnBrk="0" hangingPunct="0"/>
              <a:t>‹#›</a:t>
            </a:fld>
            <a:endParaRPr lang="en-US" sz="1400">
              <a:solidFill>
                <a:srgbClr val="2C31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4987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11.jpeg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Footer_16x9_06.png"/>
          <p:cNvPicPr>
            <a:picLocks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0" y="4778375"/>
            <a:ext cx="91440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119818" y="4807"/>
            <a:ext cx="2515438" cy="85725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79253"/>
            <a:ext cx="8229600" cy="138499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pPr lvl="0"/>
            <a:r>
              <a:rPr lang="en-US" dirty="0" smtClean="0"/>
              <a:t>Click to edit Master text styles	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8" name="TextBox 3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eaLnBrk="0" hangingPunct="0">
              <a:defRPr/>
            </a:pPr>
            <a:r>
              <a:rPr lang="en-US" sz="400" b="0" kern="300" spc="5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sp>
        <p:nvSpPr>
          <p:cNvPr id="9" name="Slide Number 4"/>
          <p:cNvSpPr>
            <a:spLocks noChangeArrowheads="1"/>
          </p:cNvSpPr>
          <p:nvPr/>
        </p:nvSpPr>
        <p:spPr bwMode="auto">
          <a:xfrm>
            <a:off x="30480" y="4738751"/>
            <a:ext cx="533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/>
          <a:p>
            <a:pPr defTabSz="365125" eaLnBrk="0" hangingPunct="0"/>
            <a:fld id="{6F69A6DD-E441-4735-BDEE-831923901EE3}" type="slidenum">
              <a:rPr lang="en-US" sz="1400" b="1">
                <a:solidFill>
                  <a:schemeClr val="tx1"/>
                </a:solidFill>
                <a:latin typeface="Arial" pitchFamily="34" charset="0"/>
              </a:rPr>
              <a:pPr defTabSz="365125" eaLnBrk="0" hangingPunct="0"/>
              <a:t>‹#›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52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05" r:id="rId1"/>
    <p:sldLayoutId id="2147485006" r:id="rId2"/>
    <p:sldLayoutId id="2147485007" r:id="rId3"/>
    <p:sldLayoutId id="2147485008" r:id="rId4"/>
    <p:sldLayoutId id="2147485009" r:id="rId5"/>
    <p:sldLayoutId id="2147485010" r:id="rId6"/>
    <p:sldLayoutId id="2147485011" r:id="rId7"/>
    <p:sldLayoutId id="2147485012" r:id="rId8"/>
    <p:sldLayoutId id="2147485013" r:id="rId9"/>
    <p:sldLayoutId id="2147485014" r:id="rId10"/>
    <p:sldLayoutId id="2147485015" r:id="rId11"/>
    <p:sldLayoutId id="2147485016" r:id="rId12"/>
  </p:sldLayoutIdLst>
  <p:transition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r" defTabSz="182880" rtl="0" eaLnBrk="1" latinLnBrk="0" hangingPunct="1">
        <a:spcBef>
          <a:spcPct val="0"/>
        </a:spcBef>
        <a:buNone/>
        <a:defRPr sz="1600" kern="1200" cap="all" baseline="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2"/>
        </a:buClr>
        <a:buSzPct val="80000"/>
        <a:buFont typeface="Arial" pitchFamily="34" charset="0"/>
        <a:buChar char="•"/>
        <a:defRPr sz="1800" b="0" kern="1200" cap="none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36576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2"/>
        </a:buClr>
        <a:buSzPct val="80000"/>
        <a:buFont typeface="Arial" pitchFamily="34" charset="0"/>
        <a:buChar char="•"/>
        <a:tabLst/>
        <a:defRPr sz="1600" kern="120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54864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2"/>
        </a:buClr>
        <a:buSzPct val="80000"/>
        <a:buFont typeface="Arial" pitchFamily="34" charset="0"/>
        <a:buChar char="•"/>
        <a:defRPr sz="1400" kern="120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73152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2"/>
        </a:buClr>
        <a:buSzPct val="80000"/>
        <a:buFont typeface="Arial" pitchFamily="34" charset="0"/>
        <a:buChar char="•"/>
        <a:defRPr sz="1200" kern="120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902970" indent="-171450" algn="l" defTabSz="365760" rtl="0" eaLnBrk="1" latinLnBrk="0" hangingPunct="1">
        <a:lnSpc>
          <a:spcPct val="120000"/>
        </a:lnSpc>
        <a:spcBef>
          <a:spcPts val="0"/>
        </a:spcBef>
        <a:buClr>
          <a:schemeClr val="accent2"/>
        </a:buClr>
        <a:buSzPct val="80000"/>
        <a:buFont typeface="Arial" pitchFamily="34" charset="0"/>
        <a:buChar char="•"/>
        <a:defRPr sz="1000" kern="120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5pPr>
      <a:lvl6pPr marL="1097280" indent="-182880" algn="l" defTabSz="36576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6pPr>
      <a:lvl7pPr marL="1280160" indent="-182880" algn="l" defTabSz="36576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7pPr>
      <a:lvl8pPr marL="1463040" indent="-182880" algn="l" defTabSz="9144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8pPr>
      <a:lvl9pPr marL="164592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87900"/>
            <a:ext cx="9144000" cy="357447"/>
          </a:xfrm>
          <a:prstGeom prst="rect">
            <a:avLst/>
          </a:prstGeom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119818" y="4807"/>
            <a:ext cx="2515438" cy="85725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79253"/>
            <a:ext cx="8229600" cy="138499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pPr lvl="0"/>
            <a:r>
              <a:rPr lang="en-US" dirty="0" smtClean="0"/>
              <a:t>Click to edit Master text styles	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TextBox 3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eaLnBrk="0" hangingPunct="0">
              <a:defRPr/>
            </a:pP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dirty="0" smtClean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sp>
        <p:nvSpPr>
          <p:cNvPr id="7" name="TextBox 4"/>
          <p:cNvSpPr txBox="1"/>
          <p:nvPr/>
        </p:nvSpPr>
        <p:spPr>
          <a:xfrm>
            <a:off x="2819401" y="4841796"/>
            <a:ext cx="35052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274320"/>
            <a:r>
              <a:rPr lang="en-US" sz="1000" b="0" spc="0" baseline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CONFIDENTIAL  </a:t>
            </a:r>
            <a:r>
              <a:rPr lang="en-US" sz="1000" b="0" spc="0" baseline="0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•  DO NOT DISCLOSE</a:t>
            </a:r>
            <a:endParaRPr lang="en-US" sz="1000" b="0" spc="0" baseline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76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20" r:id="rId1"/>
    <p:sldLayoutId id="2147485021" r:id="rId2"/>
    <p:sldLayoutId id="2147485022" r:id="rId3"/>
    <p:sldLayoutId id="2147485023" r:id="rId4"/>
    <p:sldLayoutId id="2147485024" r:id="rId5"/>
    <p:sldLayoutId id="2147485025" r:id="rId6"/>
    <p:sldLayoutId id="2147485026" r:id="rId7"/>
    <p:sldLayoutId id="2147485027" r:id="rId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r" defTabSz="182880" rtl="0" eaLnBrk="1" latinLnBrk="0" hangingPunct="1">
        <a:spcBef>
          <a:spcPct val="0"/>
        </a:spcBef>
        <a:buNone/>
        <a:defRPr sz="1600" kern="1200" cap="all" baseline="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2"/>
        </a:buClr>
        <a:buSzPct val="80000"/>
        <a:buFont typeface="Arial" pitchFamily="34" charset="0"/>
        <a:buChar char="•"/>
        <a:defRPr sz="1800" b="0" kern="1200" cap="none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36576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2"/>
        </a:buClr>
        <a:buSzPct val="80000"/>
        <a:buFont typeface="Arial" pitchFamily="34" charset="0"/>
        <a:buChar char="•"/>
        <a:tabLst/>
        <a:defRPr sz="1600" kern="120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54864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2"/>
        </a:buClr>
        <a:buSzPct val="80000"/>
        <a:buFont typeface="Arial" pitchFamily="34" charset="0"/>
        <a:buChar char="•"/>
        <a:defRPr sz="1400" kern="120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73152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2"/>
        </a:buClr>
        <a:buSzPct val="80000"/>
        <a:buFont typeface="Arial" pitchFamily="34" charset="0"/>
        <a:buChar char="•"/>
        <a:defRPr sz="1200" kern="120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902970" indent="-171450" algn="l" defTabSz="365760" rtl="0" eaLnBrk="1" latinLnBrk="0" hangingPunct="1">
        <a:lnSpc>
          <a:spcPct val="120000"/>
        </a:lnSpc>
        <a:spcBef>
          <a:spcPts val="0"/>
        </a:spcBef>
        <a:buClr>
          <a:schemeClr val="accent2"/>
        </a:buClr>
        <a:buSzPct val="80000"/>
        <a:buFont typeface="Arial" pitchFamily="34" charset="0"/>
        <a:buChar char="•"/>
        <a:defRPr sz="1000" kern="120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5pPr>
      <a:lvl6pPr marL="1097280" indent="-182880" algn="l" defTabSz="36576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6pPr>
      <a:lvl7pPr marL="1280160" indent="-182880" algn="l" defTabSz="36576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7pPr>
      <a:lvl8pPr marL="1463040" indent="-182880" algn="l" defTabSz="9144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8pPr>
      <a:lvl9pPr marL="164592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25" y="2266950"/>
            <a:ext cx="7116763" cy="400110"/>
          </a:xfrm>
        </p:spPr>
        <p:txBody>
          <a:bodyPr/>
          <a:lstStyle/>
          <a:p>
            <a:r>
              <a:rPr lang="en-US" altLang="ko-KR" sz="2000" dirty="0" err="1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Sas</a:t>
            </a:r>
            <a:r>
              <a:rPr lang="ko-KR" altLang="en-US" sz="2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2000" dirty="0" err="1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hbi</a:t>
            </a:r>
            <a:endParaRPr lang="en-US" sz="2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 flipH="1">
            <a:off x="6172200" y="3105150"/>
            <a:ext cx="1524000" cy="381000"/>
          </a:xfrm>
          <a:prstGeom prst="rect">
            <a:avLst/>
          </a:prstGeom>
        </p:spPr>
        <p:txBody>
          <a:bodyPr/>
          <a:lstStyle>
            <a:lvl1pPr marL="18288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Arial" pitchFamily="34" charset="0"/>
              <a:buChar char="•"/>
              <a:defRPr sz="1800" b="0" kern="1200" cap="none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Arial" pitchFamily="34" charset="0"/>
              <a:buChar char="•"/>
              <a:tabLst/>
              <a:defRPr sz="16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Arial" pitchFamily="34" charset="0"/>
              <a:buChar char="•"/>
              <a:defRPr sz="14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Arial" pitchFamily="34" charset="0"/>
              <a:buChar char="•"/>
              <a:defRPr sz="12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02970" indent="-17145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Arial" pitchFamily="34" charset="0"/>
              <a:buChar char="•"/>
              <a:defRPr sz="10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7280" indent="-182880" algn="l" defTabSz="36576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280160" indent="-182880" algn="l" defTabSz="36576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463040" indent="-18288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64592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2015.04.10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2644973"/>
            <a:ext cx="2941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Report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Development Framework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2202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 flipH="1">
            <a:off x="2635254" y="240458"/>
            <a:ext cx="6432545" cy="369332"/>
          </a:xfrm>
        </p:spPr>
        <p:txBody>
          <a:bodyPr/>
          <a:lstStyle/>
          <a:p>
            <a:r>
              <a:rPr lang="ko-KR" altLang="en-US" dirty="0"/>
              <a:t>사용자 정의 </a:t>
            </a:r>
            <a:r>
              <a:rPr lang="en-US" altLang="ko-KR" dirty="0" smtClean="0"/>
              <a:t>Layout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0764"/>
          <a:stretch/>
        </p:blipFill>
        <p:spPr>
          <a:xfrm>
            <a:off x="1295400" y="831850"/>
            <a:ext cx="6477000" cy="392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2249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of Document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0714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 flipH="1">
            <a:off x="2635254" y="240458"/>
            <a:ext cx="6432545" cy="369332"/>
          </a:xfrm>
        </p:spPr>
        <p:txBody>
          <a:bodyPr/>
          <a:lstStyle/>
          <a:p>
            <a:r>
              <a:rPr lang="en-US" dirty="0" smtClean="0"/>
              <a:t>Multi-Portal </a:t>
            </a:r>
            <a:r>
              <a:rPr lang="ko-KR" altLang="en-US" dirty="0" smtClean="0"/>
              <a:t>구현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04950"/>
            <a:ext cx="3062817" cy="2080404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4724400" y="117203"/>
            <a:ext cx="3467800" cy="2355487"/>
            <a:chOff x="4648200" y="666750"/>
            <a:chExt cx="3467800" cy="235548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8200" y="666750"/>
              <a:ext cx="3467800" cy="2355487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4724400" y="933450"/>
              <a:ext cx="1219200" cy="45719"/>
            </a:xfrm>
            <a:prstGeom prst="rect">
              <a:avLst/>
            </a:prstGeom>
            <a:solidFill>
              <a:schemeClr val="bg1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4724400" y="2602231"/>
            <a:ext cx="1219200" cy="45719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731100" y="2513402"/>
            <a:ext cx="3467800" cy="2355487"/>
            <a:chOff x="4648200" y="2343150"/>
            <a:chExt cx="3467800" cy="2355487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8200" y="2343150"/>
              <a:ext cx="3467800" cy="2355487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6667500" y="3155950"/>
              <a:ext cx="1219200" cy="152400"/>
            </a:xfrm>
            <a:prstGeom prst="rect">
              <a:avLst/>
            </a:prstGeom>
            <a:solidFill>
              <a:schemeClr val="bg1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7" name="직선 화살표 연결선 16"/>
          <p:cNvCxnSpPr/>
          <p:nvPr/>
        </p:nvCxnSpPr>
        <p:spPr>
          <a:xfrm flipV="1">
            <a:off x="1988608" y="1428750"/>
            <a:ext cx="2583392" cy="152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1988608" y="3105150"/>
            <a:ext cx="2583392" cy="373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8327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 flipH="1">
            <a:off x="2635254" y="240458"/>
            <a:ext cx="6432545" cy="369332"/>
          </a:xfrm>
        </p:spPr>
        <p:txBody>
          <a:bodyPr/>
          <a:lstStyle/>
          <a:p>
            <a:r>
              <a:rPr lang="ko-KR" altLang="en-US" dirty="0" smtClean="0"/>
              <a:t>테이블 목록 조회</a:t>
            </a:r>
            <a:r>
              <a:rPr lang="en-US" altLang="ko-KR" dirty="0" smtClean="0"/>
              <a:t>(Proc Print)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9621"/>
          <a:stretch/>
        </p:blipFill>
        <p:spPr>
          <a:xfrm>
            <a:off x="1295400" y="819150"/>
            <a:ext cx="6324600" cy="388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6032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 flipH="1">
            <a:off x="2635254" y="240458"/>
            <a:ext cx="6432545" cy="369332"/>
          </a:xfrm>
        </p:spPr>
        <p:txBody>
          <a:bodyPr/>
          <a:lstStyle/>
          <a:p>
            <a:r>
              <a:rPr lang="en-US" dirty="0" smtClean="0"/>
              <a:t>Tabular </a:t>
            </a:r>
            <a:r>
              <a:rPr lang="ko-KR" altLang="en-US" dirty="0" smtClean="0"/>
              <a:t>테이블 조회</a:t>
            </a:r>
            <a:r>
              <a:rPr lang="en-US" altLang="ko-KR" dirty="0" smtClean="0"/>
              <a:t>(Proc Tabulate)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74"/>
          <a:stretch/>
        </p:blipFill>
        <p:spPr>
          <a:xfrm>
            <a:off x="1295400" y="819150"/>
            <a:ext cx="6324600" cy="390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4773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 flipH="1">
            <a:off x="2635254" y="240458"/>
            <a:ext cx="6432545" cy="369332"/>
          </a:xfrm>
        </p:spPr>
        <p:txBody>
          <a:bodyPr/>
          <a:lstStyle/>
          <a:p>
            <a:r>
              <a:rPr lang="ko-KR" altLang="en-US" dirty="0" smtClean="0"/>
              <a:t>사용자 정의 헤더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0375"/>
          <a:stretch/>
        </p:blipFill>
        <p:spPr>
          <a:xfrm>
            <a:off x="1295399" y="819150"/>
            <a:ext cx="6383629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2675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 flipH="1">
            <a:off x="2635254" y="240458"/>
            <a:ext cx="6432545" cy="369332"/>
          </a:xfrm>
        </p:spPr>
        <p:txBody>
          <a:bodyPr/>
          <a:lstStyle/>
          <a:p>
            <a:r>
              <a:rPr lang="en-US" altLang="ko-KR" dirty="0" smtClean="0"/>
              <a:t>Grid </a:t>
            </a:r>
            <a:r>
              <a:rPr lang="ko-KR" altLang="en-US" dirty="0" smtClean="0"/>
              <a:t>기반 테이블 지원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9445" b="2904"/>
          <a:stretch/>
        </p:blipFill>
        <p:spPr>
          <a:xfrm>
            <a:off x="1295400" y="863048"/>
            <a:ext cx="6307788" cy="391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868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 flipH="1">
            <a:off x="2635254" y="240458"/>
            <a:ext cx="6432545" cy="369332"/>
          </a:xfrm>
        </p:spPr>
        <p:txBody>
          <a:bodyPr/>
          <a:lstStyle/>
          <a:p>
            <a:r>
              <a:rPr lang="en-US" dirty="0" smtClean="0"/>
              <a:t>Tree </a:t>
            </a:r>
            <a:r>
              <a:rPr lang="ko-KR" altLang="en-US" dirty="0" smtClean="0"/>
              <a:t>형식의 테이블 조회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0513"/>
          <a:stretch/>
        </p:blipFill>
        <p:spPr>
          <a:xfrm>
            <a:off x="1295400" y="819150"/>
            <a:ext cx="6477000" cy="393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205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 flipH="1">
            <a:off x="2635254" y="240458"/>
            <a:ext cx="6432545" cy="369332"/>
          </a:xfrm>
        </p:spPr>
        <p:txBody>
          <a:bodyPr/>
          <a:lstStyle/>
          <a:p>
            <a:r>
              <a:rPr lang="ko-KR" altLang="en-US" dirty="0" smtClean="0"/>
              <a:t>사용자 정의 </a:t>
            </a:r>
            <a:r>
              <a:rPr lang="en-US" altLang="ko-KR" dirty="0" smtClean="0"/>
              <a:t>Layout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358"/>
          <a:stretch/>
        </p:blipFill>
        <p:spPr>
          <a:xfrm>
            <a:off x="1295400" y="819150"/>
            <a:ext cx="6400800" cy="394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928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 flipH="1">
            <a:off x="2635254" y="240458"/>
            <a:ext cx="6432545" cy="369332"/>
          </a:xfrm>
        </p:spPr>
        <p:txBody>
          <a:bodyPr/>
          <a:lstStyle/>
          <a:p>
            <a:r>
              <a:rPr lang="ko-KR" altLang="en-US" dirty="0"/>
              <a:t>사용자 정의 </a:t>
            </a:r>
            <a:r>
              <a:rPr lang="en-US" altLang="ko-KR" dirty="0" smtClean="0"/>
              <a:t>Layout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950"/>
          <a:stretch/>
        </p:blipFill>
        <p:spPr>
          <a:xfrm>
            <a:off x="1295400" y="824136"/>
            <a:ext cx="6400800" cy="391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311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HAPTERTITLE" val="Analytics Design - Exploring"/>
  <p:tag name="CHAPTERHEADING" val="Chapter 2"/>
  <p:tag name="CHAPTERNUMBER" val="2"/>
  <p:tag name="CHAPTERLABEL" val="Chapter"/>
  <p:tag name="SECTIONLABEL" val="Section"/>
  <p:tag name="APPENDIXLABEL" val="Appendix"/>
  <p:tag name="APPENDIXSTART" val="31"/>
  <p:tag name="PPTADDIN" val="C:\Program Files (x86)\PowerServ\Templates\CDSPptAddin_2012.ppa"/>
  <p:tag name="PPTOBJECTDEFINITION" val="CDS"/>
  <p:tag name="_AMO_REPORTCONTROLSVISIBLE" val="Empty"/>
  <p:tag name="_AMO_UNIQUEIDENTIFIER" val="9b7b86d3-7fc4-476b-9585-fbcaa7566a29"/>
</p:tagLst>
</file>

<file path=ppt/theme/theme1.xml><?xml version="1.0" encoding="utf-8"?>
<a:theme xmlns:a="http://schemas.openxmlformats.org/drawingml/2006/main" name="External_Presentation_16x9_2012">
  <a:themeElements>
    <a:clrScheme name="SAS_2012_Theme_Colors">
      <a:dk1>
        <a:srgbClr val="000000"/>
      </a:dk1>
      <a:lt1>
        <a:sysClr val="window" lastClr="FFFFFF"/>
      </a:lt1>
      <a:dk2>
        <a:srgbClr val="596267"/>
      </a:dk2>
      <a:lt2>
        <a:srgbClr val="B0B7BB"/>
      </a:lt2>
      <a:accent1>
        <a:srgbClr val="007DC3"/>
      </a:accent1>
      <a:accent2>
        <a:srgbClr val="00539B"/>
      </a:accent2>
      <a:accent3>
        <a:srgbClr val="003B76"/>
      </a:accent3>
      <a:accent4>
        <a:srgbClr val="5BCAF1"/>
      </a:accent4>
      <a:accent5>
        <a:srgbClr val="42C826"/>
      </a:accent5>
      <a:accent6>
        <a:srgbClr val="FF7E27"/>
      </a:accent6>
      <a:hlink>
        <a:srgbClr val="007DC3"/>
      </a:hlink>
      <a:folHlink>
        <a:srgbClr val="B8F7FF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Mod val="40000"/>
            <a:lumOff val="60000"/>
          </a:schemeClr>
        </a:solidFill>
        <a:ln w="38100" cap="flat" cmpd="sng" algn="ctr">
          <a:solidFill>
            <a:schemeClr val="accent3">
              <a:lumMod val="40000"/>
              <a:lumOff val="60000"/>
            </a:schemeClr>
          </a:solidFill>
          <a:prstDash val="solid"/>
          <a:round/>
          <a:headEnd type="none" w="med" len="med"/>
          <a:tailEnd type="none" w="med" len="med"/>
        </a:ln>
      </a:spPr>
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5C2FEA12-FEBF-4CC3-A844-159305AAEC8A}" vid="{8247A46D-0ABC-425E-9EAC-AE416CF0DA46}"/>
    </a:ext>
  </a:extLst>
</a:theme>
</file>

<file path=ppt/theme/theme2.xml><?xml version="1.0" encoding="utf-8"?>
<a:theme xmlns:a="http://schemas.openxmlformats.org/drawingml/2006/main" name="External_Confidential_16x9_2012">
  <a:themeElements>
    <a:clrScheme name="SAS_2012_Theme_Colors">
      <a:dk1>
        <a:srgbClr val="000000"/>
      </a:dk1>
      <a:lt1>
        <a:sysClr val="window" lastClr="FFFFFF"/>
      </a:lt1>
      <a:dk2>
        <a:srgbClr val="596267"/>
      </a:dk2>
      <a:lt2>
        <a:srgbClr val="B0B7BB"/>
      </a:lt2>
      <a:accent1>
        <a:srgbClr val="007DC3"/>
      </a:accent1>
      <a:accent2>
        <a:srgbClr val="00539B"/>
      </a:accent2>
      <a:accent3>
        <a:srgbClr val="003B76"/>
      </a:accent3>
      <a:accent4>
        <a:srgbClr val="5BCAF1"/>
      </a:accent4>
      <a:accent5>
        <a:srgbClr val="42C826"/>
      </a:accent5>
      <a:accent6>
        <a:srgbClr val="FF7E27"/>
      </a:accent6>
      <a:hlink>
        <a:srgbClr val="007DC3"/>
      </a:hlink>
      <a:folHlink>
        <a:srgbClr val="B8F7FF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accen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5C2FEA12-FEBF-4CC3-A844-159305AAEC8A}" vid="{866278CD-721D-4EDD-BAE2-9F00740FC25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SASCorporate_2012_16x9</Template>
  <TotalTime>20959</TotalTime>
  <Words>56</Words>
  <Application>Microsoft Office PowerPoint</Application>
  <PresentationFormat>화면 슬라이드 쇼(16:9)</PresentationFormat>
  <Paragraphs>24</Paragraphs>
  <Slides>11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HY견고딕</vt:lpstr>
      <vt:lpstr>MS PGothic</vt:lpstr>
      <vt:lpstr>Arial Black</vt:lpstr>
      <vt:lpstr>돋움</vt:lpstr>
      <vt:lpstr>Arial</vt:lpstr>
      <vt:lpstr>휴먼둥근헤드라인</vt:lpstr>
      <vt:lpstr>External_Presentation_16x9_2012</vt:lpstr>
      <vt:lpstr>External_Confidential_16x9_2012</vt:lpstr>
      <vt:lpstr>Sas hbi</vt:lpstr>
      <vt:lpstr>기능</vt:lpstr>
      <vt:lpstr>기능</vt:lpstr>
      <vt:lpstr>기능</vt:lpstr>
      <vt:lpstr>기능</vt:lpstr>
      <vt:lpstr>기능</vt:lpstr>
      <vt:lpstr>기능</vt:lpstr>
      <vt:lpstr>기능</vt:lpstr>
      <vt:lpstr>기능</vt:lpstr>
      <vt:lpstr>기능</vt:lpstr>
      <vt:lpstr>End of Document</vt:lpstr>
    </vt:vector>
  </TitlesOfParts>
  <Company>SAS Institute Inc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L Herman</dc:creator>
  <cp:lastModifiedBy>Young-Ho Hwang</cp:lastModifiedBy>
  <cp:revision>473</cp:revision>
  <dcterms:created xsi:type="dcterms:W3CDTF">2013-05-23T13:22:22Z</dcterms:created>
  <dcterms:modified xsi:type="dcterms:W3CDTF">2016-03-10T08:56:05Z</dcterms:modified>
</cp:coreProperties>
</file>